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1" r:id="rId23"/>
    <p:sldId id="282" r:id="rId24"/>
    <p:sldId id="277" r:id="rId25"/>
    <p:sldId id="278" r:id="rId26"/>
    <p:sldId id="279" r:id="rId27"/>
    <p:sldId id="280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58" d="100"/>
          <a:sy n="58" d="100"/>
        </p:scale>
        <p:origin x="47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731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–王大明</a:t>
            </a:r>
          </a:p>
        </p:txBody>
      </p:sp>
      <p:sp>
        <p:nvSpPr>
          <p:cNvPr id="94" name="「在此輸入名言語錄。」"/>
          <p:cNvSpPr txBox="1">
            <a:spLocks noGrp="1"/>
          </p:cNvSpPr>
          <p:nvPr>
            <p:ph type="body" sz="quarter" idx="14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「在此輸入名言語錄。」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all.001.png" descr="all.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all.010.png" descr="all.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above.001.png" descr="above.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above.002.png" descr="above.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above.003.png" descr="above.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tech.001.png" descr="tech.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tech.002.png" descr="tech.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tech.003.png" descr="tech.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tech.004.png" descr="tech.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tech.005.png" descr="tech.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tech.006.png" descr="tech.0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all.002.png" descr="all.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tech.007.png" descr="tech.0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tech.008.png" descr="tech.0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35E9B3-B491-4C8B-9031-5FCF427DE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3C9F416-7EE1-0D44-B335-CC34B912B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3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39B0219-6602-F24A-A393-C4C4FA28F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2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tech.009.png" descr="tech.0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tech.010.png" descr="tech.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tech.011.png" descr="tech.0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all.022.png" descr="all.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all.003.png" descr="all.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all.004.png" descr="all.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all.005.png" descr="all.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all.006.png" descr="all.0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all.007.png" descr="all.0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all.008.png" descr="all.0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all.009.png" descr="all.0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自訂</PresentationFormat>
  <Paragraphs>0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1" baseType="lpstr">
      <vt:lpstr>Helvetica Neue</vt:lpstr>
      <vt:lpstr>Helvetica Neue Light</vt:lpstr>
      <vt:lpstr>Helvetica Neue Medium</vt:lpstr>
      <vt:lpstr>White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Qingping Yue</dc:creator>
  <cp:lastModifiedBy>Qingping Yue</cp:lastModifiedBy>
  <cp:revision>1</cp:revision>
  <dcterms:created xsi:type="dcterms:W3CDTF">2020-03-30T02:24:14Z</dcterms:created>
  <dcterms:modified xsi:type="dcterms:W3CDTF">2020-03-30T02:24:37Z</dcterms:modified>
</cp:coreProperties>
</file>